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277" r:id="rId4"/>
  </p:sldMasterIdLst>
  <p:notesMasterIdLst>
    <p:notesMasterId r:id="rId6"/>
  </p:notesMasterIdLst>
  <p:handoutMasterIdLst>
    <p:handoutMasterId r:id="rId7"/>
  </p:handoutMasterIdLst>
  <p:sldIdLst>
    <p:sldId id="1977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杉浦 美奈" initials="杉浦 美奈" lastIdx="19" clrIdx="0"/>
  <p:cmAuthor id="1" name="加賀田" initials="ㅤ" lastIdx="6" clrIdx="1">
    <p:extLst>
      <p:ext uri="{19B8F6BF-5375-455C-9EA6-DF929625EA0E}">
        <p15:presenceInfo xmlns:p15="http://schemas.microsoft.com/office/powerpoint/2012/main" userId="加賀田" providerId="None"/>
      </p:ext>
    </p:extLst>
  </p:cmAuthor>
  <p:cmAuthor id="2" name="加賀田茂史" initials="加賀田茂史" lastIdx="1" clrIdx="2">
    <p:extLst>
      <p:ext uri="{19B8F6BF-5375-455C-9EA6-DF929625EA0E}">
        <p15:presenceInfo xmlns:p15="http://schemas.microsoft.com/office/powerpoint/2012/main" userId="加賀田茂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FF"/>
    <a:srgbClr val="E8F4F8"/>
    <a:srgbClr val="BFBFBF"/>
    <a:srgbClr val="FDBFEA"/>
    <a:srgbClr val="FFFBE1"/>
    <a:srgbClr val="FB7133"/>
    <a:srgbClr val="F96FDB"/>
    <a:srgbClr val="FEE2F5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E33B24-847C-45EB-8EAE-FF065F480151}" v="10" dt="2024-05-27T03:05:38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44" autoAdjust="0"/>
    <p:restoredTop sz="93784" autoAdjust="0"/>
  </p:normalViewPr>
  <p:slideViewPr>
    <p:cSldViewPr snapToGrid="0">
      <p:cViewPr varScale="1">
        <p:scale>
          <a:sx n="63" d="100"/>
          <a:sy n="63" d="100"/>
        </p:scale>
        <p:origin x="1608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河 智彦" userId="a9f2f82b-a999-4912-89ed-d9e5934f75b6" providerId="ADAL" clId="{CAE33B24-847C-45EB-8EAE-FF065F480151}"/>
    <pc:docChg chg="undo custSel delSld modSld modMainMaster">
      <pc:chgData name="吉河 智彦" userId="a9f2f82b-a999-4912-89ed-d9e5934f75b6" providerId="ADAL" clId="{CAE33B24-847C-45EB-8EAE-FF065F480151}" dt="2024-05-27T03:05:44.090" v="2501" actId="1076"/>
      <pc:docMkLst>
        <pc:docMk/>
      </pc:docMkLst>
      <pc:sldChg chg="del">
        <pc:chgData name="吉河 智彦" userId="a9f2f82b-a999-4912-89ed-d9e5934f75b6" providerId="ADAL" clId="{CAE33B24-847C-45EB-8EAE-FF065F480151}" dt="2024-05-27T01:51:04.834" v="2457" actId="47"/>
        <pc:sldMkLst>
          <pc:docMk/>
          <pc:sldMk cId="0" sldId="258"/>
        </pc:sldMkLst>
      </pc:sldChg>
      <pc:sldChg chg="del">
        <pc:chgData name="吉河 智彦" userId="a9f2f82b-a999-4912-89ed-d9e5934f75b6" providerId="ADAL" clId="{CAE33B24-847C-45EB-8EAE-FF065F480151}" dt="2024-05-27T01:51:04.834" v="2457" actId="47"/>
        <pc:sldMkLst>
          <pc:docMk/>
          <pc:sldMk cId="0" sldId="264"/>
        </pc:sldMkLst>
      </pc:sldChg>
      <pc:sldChg chg="addSp delSp modSp mod">
        <pc:chgData name="吉河 智彦" userId="a9f2f82b-a999-4912-89ed-d9e5934f75b6" providerId="ADAL" clId="{CAE33B24-847C-45EB-8EAE-FF065F480151}" dt="2024-05-27T03:05:44.090" v="2501" actId="1076"/>
        <pc:sldMkLst>
          <pc:docMk/>
          <pc:sldMk cId="1490884177" sldId="1977"/>
        </pc:sldMkLst>
        <pc:spChg chg="mod">
          <ac:chgData name="吉河 智彦" userId="a9f2f82b-a999-4912-89ed-d9e5934f75b6" providerId="ADAL" clId="{CAE33B24-847C-45EB-8EAE-FF065F480151}" dt="2024-05-27T01:29:32.786" v="89" actId="207"/>
          <ac:spMkLst>
            <pc:docMk/>
            <pc:sldMk cId="1490884177" sldId="1977"/>
            <ac:spMk id="2" creationId="{0ACFD3E8-7DB7-AAA8-472C-144A07B1FBB7}"/>
          </ac:spMkLst>
        </pc:spChg>
        <pc:spChg chg="add del mod">
          <ac:chgData name="吉河 智彦" userId="a9f2f82b-a999-4912-89ed-d9e5934f75b6" providerId="ADAL" clId="{CAE33B24-847C-45EB-8EAE-FF065F480151}" dt="2024-05-27T03:05:10.997" v="2495" actId="21"/>
          <ac:spMkLst>
            <pc:docMk/>
            <pc:sldMk cId="1490884177" sldId="1977"/>
            <ac:spMk id="3" creationId="{9C3B5A3D-8DBA-3B26-1333-F848A99DDACD}"/>
          </ac:spMkLst>
        </pc:spChg>
        <pc:spChg chg="del">
          <ac:chgData name="吉河 智彦" userId="a9f2f82b-a999-4912-89ed-d9e5934f75b6" providerId="ADAL" clId="{CAE33B24-847C-45EB-8EAE-FF065F480151}" dt="2024-05-27T01:35:59.179" v="585" actId="478"/>
          <ac:spMkLst>
            <pc:docMk/>
            <pc:sldMk cId="1490884177" sldId="1977"/>
            <ac:spMk id="3" creationId="{AB6EAABF-DF7C-4CE1-43EB-A48AFA65FD4A}"/>
          </ac:spMkLst>
        </pc:spChg>
        <pc:spChg chg="mod">
          <ac:chgData name="吉河 智彦" userId="a9f2f82b-a999-4912-89ed-d9e5934f75b6" providerId="ADAL" clId="{CAE33B24-847C-45EB-8EAE-FF065F480151}" dt="2024-05-27T01:35:04.838" v="514" actId="14100"/>
          <ac:spMkLst>
            <pc:docMk/>
            <pc:sldMk cId="1490884177" sldId="1977"/>
            <ac:spMk id="4" creationId="{6F457D31-9DBA-6E23-653E-F5ADD47CBA45}"/>
          </ac:spMkLst>
        </pc:spChg>
        <pc:spChg chg="mod">
          <ac:chgData name="吉河 智彦" userId="a9f2f82b-a999-4912-89ed-d9e5934f75b6" providerId="ADAL" clId="{CAE33B24-847C-45EB-8EAE-FF065F480151}" dt="2024-05-27T01:31:52.620" v="274" actId="207"/>
          <ac:spMkLst>
            <pc:docMk/>
            <pc:sldMk cId="1490884177" sldId="1977"/>
            <ac:spMk id="5" creationId="{D1F89A32-5CE0-1605-0114-E5EA7A6DE4EE}"/>
          </ac:spMkLst>
        </pc:spChg>
        <pc:spChg chg="add mod">
          <ac:chgData name="吉河 智彦" userId="a9f2f82b-a999-4912-89ed-d9e5934f75b6" providerId="ADAL" clId="{CAE33B24-847C-45EB-8EAE-FF065F480151}" dt="2024-05-27T01:35:51.141" v="583" actId="20577"/>
          <ac:spMkLst>
            <pc:docMk/>
            <pc:sldMk cId="1490884177" sldId="1977"/>
            <ac:spMk id="7" creationId="{C783B5F8-02D0-09CB-14EE-09E3CC4EE6B1}"/>
          </ac:spMkLst>
        </pc:spChg>
        <pc:spChg chg="add del mod">
          <ac:chgData name="吉河 智彦" userId="a9f2f82b-a999-4912-89ed-d9e5934f75b6" providerId="ADAL" clId="{CAE33B24-847C-45EB-8EAE-FF065F480151}" dt="2024-05-27T01:29:21.961" v="78" actId="20577"/>
          <ac:spMkLst>
            <pc:docMk/>
            <pc:sldMk cId="1490884177" sldId="1977"/>
            <ac:spMk id="8" creationId="{AFC0BE60-6809-4261-DCB8-16E154FB0357}"/>
          </ac:spMkLst>
        </pc:spChg>
        <pc:spChg chg="add mod">
          <ac:chgData name="吉河 智彦" userId="a9f2f82b-a999-4912-89ed-d9e5934f75b6" providerId="ADAL" clId="{CAE33B24-847C-45EB-8EAE-FF065F480151}" dt="2024-05-27T01:50:51.581" v="2456" actId="20577"/>
          <ac:spMkLst>
            <pc:docMk/>
            <pc:sldMk cId="1490884177" sldId="1977"/>
            <ac:spMk id="9" creationId="{762319E1-2C5E-96AE-C160-E50A46573529}"/>
          </ac:spMkLst>
        </pc:spChg>
        <pc:spChg chg="mod">
          <ac:chgData name="吉河 智彦" userId="a9f2f82b-a999-4912-89ed-d9e5934f75b6" providerId="ADAL" clId="{CAE33B24-847C-45EB-8EAE-FF065F480151}" dt="2024-05-27T01:29:44.040" v="107" actId="207"/>
          <ac:spMkLst>
            <pc:docMk/>
            <pc:sldMk cId="1490884177" sldId="1977"/>
            <ac:spMk id="10" creationId="{DF3BAEDE-196A-1EA0-D27B-FF2A5D47D6F7}"/>
          </ac:spMkLst>
        </pc:spChg>
        <pc:spChg chg="add mod">
          <ac:chgData name="吉河 智彦" userId="a9f2f82b-a999-4912-89ed-d9e5934f75b6" providerId="ADAL" clId="{CAE33B24-847C-45EB-8EAE-FF065F480151}" dt="2024-05-27T01:42:43.337" v="1495" actId="14100"/>
          <ac:spMkLst>
            <pc:docMk/>
            <pc:sldMk cId="1490884177" sldId="1977"/>
            <ac:spMk id="11" creationId="{B1323FDA-B4C9-4428-84EA-0949B71FA2D1}"/>
          </ac:spMkLst>
        </pc:spChg>
        <pc:spChg chg="add mod">
          <ac:chgData name="吉河 智彦" userId="a9f2f82b-a999-4912-89ed-d9e5934f75b6" providerId="ADAL" clId="{CAE33B24-847C-45EB-8EAE-FF065F480151}" dt="2024-05-27T01:49:57.963" v="2424" actId="1036"/>
          <ac:spMkLst>
            <pc:docMk/>
            <pc:sldMk cId="1490884177" sldId="1977"/>
            <ac:spMk id="13" creationId="{B8C3A080-DAC8-A550-E7B0-DB52C7A11B9C}"/>
          </ac:spMkLst>
        </pc:spChg>
        <pc:spChg chg="add mod">
          <ac:chgData name="吉河 智彦" userId="a9f2f82b-a999-4912-89ed-d9e5934f75b6" providerId="ADAL" clId="{CAE33B24-847C-45EB-8EAE-FF065F480151}" dt="2024-05-27T01:49:49.817" v="2416" actId="1037"/>
          <ac:spMkLst>
            <pc:docMk/>
            <pc:sldMk cId="1490884177" sldId="1977"/>
            <ac:spMk id="14" creationId="{21A0EEA0-1CA0-321B-BDC3-CD953C3C6EE8}"/>
          </ac:spMkLst>
        </pc:spChg>
        <pc:spChg chg="add mod">
          <ac:chgData name="吉河 智彦" userId="a9f2f82b-a999-4912-89ed-d9e5934f75b6" providerId="ADAL" clId="{CAE33B24-847C-45EB-8EAE-FF065F480151}" dt="2024-05-27T03:05:38.728" v="2500" actId="164"/>
          <ac:spMkLst>
            <pc:docMk/>
            <pc:sldMk cId="1490884177" sldId="1977"/>
            <ac:spMk id="15" creationId="{2860FBD7-09D9-0E0C-7639-69A3AB8DAF40}"/>
          </ac:spMkLst>
        </pc:spChg>
        <pc:spChg chg="add mod">
          <ac:chgData name="吉河 智彦" userId="a9f2f82b-a999-4912-89ed-d9e5934f75b6" providerId="ADAL" clId="{CAE33B24-847C-45EB-8EAE-FF065F480151}" dt="2024-05-27T03:05:38.728" v="2500" actId="164"/>
          <ac:spMkLst>
            <pc:docMk/>
            <pc:sldMk cId="1490884177" sldId="1977"/>
            <ac:spMk id="16" creationId="{9C3B5A3D-8DBA-3B26-1333-F848A99DDACD}"/>
          </ac:spMkLst>
        </pc:spChg>
        <pc:spChg chg="mod">
          <ac:chgData name="吉河 智彦" userId="a9f2f82b-a999-4912-89ed-d9e5934f75b6" providerId="ADAL" clId="{CAE33B24-847C-45EB-8EAE-FF065F480151}" dt="2024-05-27T01:49:04.636" v="2341" actId="14100"/>
          <ac:spMkLst>
            <pc:docMk/>
            <pc:sldMk cId="1490884177" sldId="1977"/>
            <ac:spMk id="25" creationId="{00000000-0000-0000-0000-000000000000}"/>
          </ac:spMkLst>
        </pc:spChg>
        <pc:spChg chg="del mod">
          <ac:chgData name="吉河 智彦" userId="a9f2f82b-a999-4912-89ed-d9e5934f75b6" providerId="ADAL" clId="{CAE33B24-847C-45EB-8EAE-FF065F480151}" dt="2024-05-27T01:35:34.349" v="559" actId="478"/>
          <ac:spMkLst>
            <pc:docMk/>
            <pc:sldMk cId="1490884177" sldId="1977"/>
            <ac:spMk id="28" creationId="{00000000-0000-0000-0000-000000000000}"/>
          </ac:spMkLst>
        </pc:spChg>
        <pc:spChg chg="mod">
          <ac:chgData name="吉河 智彦" userId="a9f2f82b-a999-4912-89ed-d9e5934f75b6" providerId="ADAL" clId="{CAE33B24-847C-45EB-8EAE-FF065F480151}" dt="2024-05-27T01:39:43.528" v="995" actId="1076"/>
          <ac:spMkLst>
            <pc:docMk/>
            <pc:sldMk cId="1490884177" sldId="1977"/>
            <ac:spMk id="80" creationId="{00000000-0000-0000-0000-000000000000}"/>
          </ac:spMkLst>
        </pc:spChg>
        <pc:grpChg chg="add mod">
          <ac:chgData name="吉河 智彦" userId="a9f2f82b-a999-4912-89ed-d9e5934f75b6" providerId="ADAL" clId="{CAE33B24-847C-45EB-8EAE-FF065F480151}" dt="2024-05-27T03:05:44.090" v="2501" actId="1076"/>
          <ac:grpSpMkLst>
            <pc:docMk/>
            <pc:sldMk cId="1490884177" sldId="1977"/>
            <ac:grpSpMk id="17" creationId="{BEF74298-A569-49AC-C8FA-E1032826AD23}"/>
          </ac:grpSpMkLst>
        </pc:grpChg>
        <pc:graphicFrameChg chg="modGraphic">
          <ac:chgData name="吉河 智彦" userId="a9f2f82b-a999-4912-89ed-d9e5934f75b6" providerId="ADAL" clId="{CAE33B24-847C-45EB-8EAE-FF065F480151}" dt="2024-05-27T01:34:57.993" v="513" actId="2164"/>
          <ac:graphicFrameMkLst>
            <pc:docMk/>
            <pc:sldMk cId="1490884177" sldId="1977"/>
            <ac:graphicFrameMk id="6" creationId="{0BA2BF8E-E048-470E-AC9B-790FD61F530B}"/>
          </ac:graphicFrameMkLst>
        </pc:graphicFrameChg>
        <pc:graphicFrameChg chg="add mod modGraphic">
          <ac:chgData name="吉河 智彦" userId="a9f2f82b-a999-4912-89ed-d9e5934f75b6" providerId="ADAL" clId="{CAE33B24-847C-45EB-8EAE-FF065F480151}" dt="2024-05-27T01:49:57.963" v="2424" actId="1036"/>
          <ac:graphicFrameMkLst>
            <pc:docMk/>
            <pc:sldMk cId="1490884177" sldId="1977"/>
            <ac:graphicFrameMk id="12" creationId="{7F4C8C75-2CA6-0608-83A6-60BF9D49DDEC}"/>
          </ac:graphicFrameMkLst>
        </pc:graphicFrameChg>
        <pc:picChg chg="del">
          <ac:chgData name="吉河 智彦" userId="a9f2f82b-a999-4912-89ed-d9e5934f75b6" providerId="ADAL" clId="{CAE33B24-847C-45EB-8EAE-FF065F480151}" dt="2024-05-27T01:42:53.678" v="1527" actId="478"/>
          <ac:picMkLst>
            <pc:docMk/>
            <pc:sldMk cId="1490884177" sldId="1977"/>
            <ac:picMk id="1026" creationId="{FACBEF58-0FFF-1399-1AFE-9586570544EE}"/>
          </ac:picMkLst>
        </pc:picChg>
      </pc:sldChg>
      <pc:sldChg chg="del">
        <pc:chgData name="吉河 智彦" userId="a9f2f82b-a999-4912-89ed-d9e5934f75b6" providerId="ADAL" clId="{CAE33B24-847C-45EB-8EAE-FF065F480151}" dt="2024-05-27T01:51:04.834" v="2457" actId="47"/>
        <pc:sldMkLst>
          <pc:docMk/>
          <pc:sldMk cId="2967311207" sldId="1979"/>
        </pc:sldMkLst>
      </pc:sldChg>
      <pc:sldChg chg="del">
        <pc:chgData name="吉河 智彦" userId="a9f2f82b-a999-4912-89ed-d9e5934f75b6" providerId="ADAL" clId="{CAE33B24-847C-45EB-8EAE-FF065F480151}" dt="2024-05-27T01:51:06.766" v="2458" actId="47"/>
        <pc:sldMkLst>
          <pc:docMk/>
          <pc:sldMk cId="3599940516" sldId="1980"/>
        </pc:sldMkLst>
      </pc:sldChg>
      <pc:sldChg chg="del">
        <pc:chgData name="吉河 智彦" userId="a9f2f82b-a999-4912-89ed-d9e5934f75b6" providerId="ADAL" clId="{CAE33B24-847C-45EB-8EAE-FF065F480151}" dt="2024-05-27T01:51:04.834" v="2457" actId="47"/>
        <pc:sldMkLst>
          <pc:docMk/>
          <pc:sldMk cId="0" sldId="2800"/>
        </pc:sldMkLst>
      </pc:sldChg>
      <pc:sldChg chg="del">
        <pc:chgData name="吉河 智彦" userId="a9f2f82b-a999-4912-89ed-d9e5934f75b6" providerId="ADAL" clId="{CAE33B24-847C-45EB-8EAE-FF065F480151}" dt="2024-05-27T01:51:04.834" v="2457" actId="47"/>
        <pc:sldMkLst>
          <pc:docMk/>
          <pc:sldMk cId="1432048793" sldId="2935"/>
        </pc:sldMkLst>
      </pc:sldChg>
      <pc:sldChg chg="del">
        <pc:chgData name="吉河 智彦" userId="a9f2f82b-a999-4912-89ed-d9e5934f75b6" providerId="ADAL" clId="{CAE33B24-847C-45EB-8EAE-FF065F480151}" dt="2024-05-27T01:51:04.834" v="2457" actId="47"/>
        <pc:sldMkLst>
          <pc:docMk/>
          <pc:sldMk cId="1526182649" sldId="2936"/>
        </pc:sldMkLst>
      </pc:sldChg>
      <pc:sldChg chg="del">
        <pc:chgData name="吉河 智彦" userId="a9f2f82b-a999-4912-89ed-d9e5934f75b6" providerId="ADAL" clId="{CAE33B24-847C-45EB-8EAE-FF065F480151}" dt="2024-05-27T01:51:04.834" v="2457" actId="47"/>
        <pc:sldMkLst>
          <pc:docMk/>
          <pc:sldMk cId="3097114366" sldId="2937"/>
        </pc:sldMkLst>
      </pc:sldChg>
      <pc:sldChg chg="del">
        <pc:chgData name="吉河 智彦" userId="a9f2f82b-a999-4912-89ed-d9e5934f75b6" providerId="ADAL" clId="{CAE33B24-847C-45EB-8EAE-FF065F480151}" dt="2024-05-27T01:51:04.834" v="2457" actId="47"/>
        <pc:sldMkLst>
          <pc:docMk/>
          <pc:sldMk cId="1229888255" sldId="2938"/>
        </pc:sldMkLst>
      </pc:sldChg>
      <pc:sldMasterChg chg="addSp delSp modSp mod modSldLayout">
        <pc:chgData name="吉河 智彦" userId="a9f2f82b-a999-4912-89ed-d9e5934f75b6" providerId="ADAL" clId="{CAE33B24-847C-45EB-8EAE-FF065F480151}" dt="2024-05-27T01:28:55.232" v="50" actId="1036"/>
        <pc:sldMasterMkLst>
          <pc:docMk/>
          <pc:sldMasterMk cId="1437502402" sldId="2147484277"/>
        </pc:sldMasterMkLst>
        <pc:picChg chg="del">
          <ac:chgData name="吉河 智彦" userId="a9f2f82b-a999-4912-89ed-d9e5934f75b6" providerId="ADAL" clId="{CAE33B24-847C-45EB-8EAE-FF065F480151}" dt="2024-05-27T01:27:30.341" v="2" actId="478"/>
          <ac:picMkLst>
            <pc:docMk/>
            <pc:sldMasterMk cId="1437502402" sldId="2147484277"/>
            <ac:picMk id="14" creationId="{00000000-0000-0000-0000-000000000000}"/>
          </ac:picMkLst>
        </pc:picChg>
        <pc:cxnChg chg="add mod">
          <ac:chgData name="吉河 智彦" userId="a9f2f82b-a999-4912-89ed-d9e5934f75b6" providerId="ADAL" clId="{CAE33B24-847C-45EB-8EAE-FF065F480151}" dt="2024-05-27T01:28:55.232" v="50" actId="1036"/>
          <ac:cxnSpMkLst>
            <pc:docMk/>
            <pc:sldMasterMk cId="1437502402" sldId="2147484277"/>
            <ac:cxnSpMk id="3" creationId="{14353BE5-A7AA-7864-0EC5-581355D2C73F}"/>
          </ac:cxnSpMkLst>
        </pc:cxnChg>
        <pc:sldLayoutChg chg="modSp">
          <pc:chgData name="吉河 智彦" userId="a9f2f82b-a999-4912-89ed-d9e5934f75b6" providerId="ADAL" clId="{CAE33B24-847C-45EB-8EAE-FF065F480151}" dt="2024-05-27T01:27:23.383" v="0" actId="735"/>
          <pc:sldLayoutMkLst>
            <pc:docMk/>
            <pc:sldMasterMk cId="1437502402" sldId="2147484277"/>
            <pc:sldLayoutMk cId="983931985" sldId="2147484279"/>
          </pc:sldLayoutMkLst>
        </pc:sldLayoutChg>
      </pc:sldMasterChg>
    </pc:docChg>
  </pc:docChgLst>
  <pc:docChgLst>
    <pc:chgData name="智彦 吉河" userId="a9f2f82b-a999-4912-89ed-d9e5934f75b6" providerId="ADAL" clId="{CAE33B24-847C-45EB-8EAE-FF065F480151}"/>
    <pc:docChg chg="undo custSel modSld">
      <pc:chgData name="智彦 吉河" userId="a9f2f82b-a999-4912-89ed-d9e5934f75b6" providerId="ADAL" clId="{CAE33B24-847C-45EB-8EAE-FF065F480151}" dt="2024-05-27T01:53:20.777" v="5" actId="554"/>
      <pc:docMkLst>
        <pc:docMk/>
      </pc:docMkLst>
      <pc:sldChg chg="modSp mod">
        <pc:chgData name="智彦 吉河" userId="a9f2f82b-a999-4912-89ed-d9e5934f75b6" providerId="ADAL" clId="{CAE33B24-847C-45EB-8EAE-FF065F480151}" dt="2024-05-27T01:53:20.777" v="5" actId="554"/>
        <pc:sldMkLst>
          <pc:docMk/>
          <pc:sldMk cId="1490884177" sldId="1977"/>
        </pc:sldMkLst>
        <pc:spChg chg="mod">
          <ac:chgData name="智彦 吉河" userId="a9f2f82b-a999-4912-89ed-d9e5934f75b6" providerId="ADAL" clId="{CAE33B24-847C-45EB-8EAE-FF065F480151}" dt="2024-05-27T01:53:12.720" v="4" actId="552"/>
          <ac:spMkLst>
            <pc:docMk/>
            <pc:sldMk cId="1490884177" sldId="1977"/>
            <ac:spMk id="9" creationId="{762319E1-2C5E-96AE-C160-E50A46573529}"/>
          </ac:spMkLst>
        </pc:spChg>
        <pc:spChg chg="mod">
          <ac:chgData name="智彦 吉河" userId="a9f2f82b-a999-4912-89ed-d9e5934f75b6" providerId="ADAL" clId="{CAE33B24-847C-45EB-8EAE-FF065F480151}" dt="2024-05-27T01:53:12.720" v="4" actId="552"/>
          <ac:spMkLst>
            <pc:docMk/>
            <pc:sldMk cId="1490884177" sldId="1977"/>
            <ac:spMk id="11" creationId="{B1323FDA-B4C9-4428-84EA-0949B71FA2D1}"/>
          </ac:spMkLst>
        </pc:spChg>
        <pc:spChg chg="mod">
          <ac:chgData name="智彦 吉河" userId="a9f2f82b-a999-4912-89ed-d9e5934f75b6" providerId="ADAL" clId="{CAE33B24-847C-45EB-8EAE-FF065F480151}" dt="2024-05-27T01:53:20.777" v="5" actId="554"/>
          <ac:spMkLst>
            <pc:docMk/>
            <pc:sldMk cId="1490884177" sldId="1977"/>
            <ac:spMk id="13" creationId="{B8C3A080-DAC8-A550-E7B0-DB52C7A11B9C}"/>
          </ac:spMkLst>
        </pc:spChg>
        <pc:spChg chg="mod">
          <ac:chgData name="智彦 吉河" userId="a9f2f82b-a999-4912-89ed-d9e5934f75b6" providerId="ADAL" clId="{CAE33B24-847C-45EB-8EAE-FF065F480151}" dt="2024-05-27T01:53:20.777" v="5" actId="554"/>
          <ac:spMkLst>
            <pc:docMk/>
            <pc:sldMk cId="1490884177" sldId="1977"/>
            <ac:spMk id="14" creationId="{21A0EEA0-1CA0-321B-BDC3-CD953C3C6EE8}"/>
          </ac:spMkLst>
        </pc:spChg>
        <pc:spChg chg="mod">
          <ac:chgData name="智彦 吉河" userId="a9f2f82b-a999-4912-89ed-d9e5934f75b6" providerId="ADAL" clId="{CAE33B24-847C-45EB-8EAE-FF065F480151}" dt="2024-05-27T01:53:12.720" v="4" actId="552"/>
          <ac:spMkLst>
            <pc:docMk/>
            <pc:sldMk cId="1490884177" sldId="1977"/>
            <ac:spMk id="80" creationId="{00000000-0000-0000-0000-000000000000}"/>
          </ac:spMkLst>
        </pc:spChg>
        <pc:graphicFrameChg chg="mod">
          <ac:chgData name="智彦 吉河" userId="a9f2f82b-a999-4912-89ed-d9e5934f75b6" providerId="ADAL" clId="{CAE33B24-847C-45EB-8EAE-FF065F480151}" dt="2024-05-27T01:52:50.988" v="1" actId="552"/>
          <ac:graphicFrameMkLst>
            <pc:docMk/>
            <pc:sldMk cId="1490884177" sldId="1977"/>
            <ac:graphicFrameMk id="12" creationId="{7F4C8C75-2CA6-0608-83A6-60BF9D49DDEC}"/>
          </ac:graphicFrameMkLst>
        </pc:graphicFrameChg>
      </pc:sldChg>
    </pc:docChg>
  </pc:docChgLst>
  <pc:docChgLst>
    <pc:chgData name="吉河智彦" userId="be2d03ca-d36f-4f54-8227-167cec0729cb" providerId="ADAL" clId="{87C09A33-EC1D-4D13-9947-F70DB24EC543}"/>
    <pc:docChg chg="undo redo custSel delSld modSld modMainMaster">
      <pc:chgData name="吉河智彦" userId="be2d03ca-d36f-4f54-8227-167cec0729cb" providerId="ADAL" clId="{87C09A33-EC1D-4D13-9947-F70DB24EC543}" dt="2024-04-04T21:34:31.810" v="744" actId="20577"/>
      <pc:docMkLst>
        <pc:docMk/>
      </pc:docMkLst>
      <pc:sldChg chg="del">
        <pc:chgData name="吉河智彦" userId="be2d03ca-d36f-4f54-8227-167cec0729cb" providerId="ADAL" clId="{87C09A33-EC1D-4D13-9947-F70DB24EC543}" dt="2024-04-04T00:47:14.464" v="117" actId="47"/>
        <pc:sldMkLst>
          <pc:docMk/>
          <pc:sldMk cId="0" sldId="291"/>
        </pc:sldMkLst>
      </pc:sldChg>
      <pc:sldChg chg="addSp delSp modSp mod">
        <pc:chgData name="吉河智彦" userId="be2d03ca-d36f-4f54-8227-167cec0729cb" providerId="ADAL" clId="{87C09A33-EC1D-4D13-9947-F70DB24EC543}" dt="2024-04-04T21:26:11.800" v="435" actId="20577"/>
        <pc:sldMkLst>
          <pc:docMk/>
          <pc:sldMk cId="1490884177" sldId="1977"/>
        </pc:sldMkLst>
        <pc:spChg chg="add mod">
          <ac:chgData name="吉河智彦" userId="be2d03ca-d36f-4f54-8227-167cec0729cb" providerId="ADAL" clId="{87C09A33-EC1D-4D13-9947-F70DB24EC543}" dt="2024-04-03T14:29:08.698" v="5"/>
          <ac:spMkLst>
            <pc:docMk/>
            <pc:sldMk cId="1490884177" sldId="1977"/>
            <ac:spMk id="2" creationId="{0ACFD3E8-7DB7-AAA8-472C-144A07B1FBB7}"/>
          </ac:spMkLst>
        </pc:spChg>
        <pc:spChg chg="del">
          <ac:chgData name="吉河智彦" userId="be2d03ca-d36f-4f54-8227-167cec0729cb" providerId="ADAL" clId="{87C09A33-EC1D-4D13-9947-F70DB24EC543}" dt="2024-04-03T14:29:07.894" v="4" actId="478"/>
          <ac:spMkLst>
            <pc:docMk/>
            <pc:sldMk cId="1490884177" sldId="1977"/>
            <ac:spMk id="7" creationId="{9C220E42-D9D8-89EA-4A96-3D065BBFB6CC}"/>
          </ac:spMkLst>
        </pc:spChg>
        <pc:spChg chg="mod">
          <ac:chgData name="吉河智彦" userId="be2d03ca-d36f-4f54-8227-167cec0729cb" providerId="ADAL" clId="{87C09A33-EC1D-4D13-9947-F70DB24EC543}" dt="2024-04-04T21:25:16.116" v="380" actId="1037"/>
          <ac:spMkLst>
            <pc:docMk/>
            <pc:sldMk cId="1490884177" sldId="1977"/>
            <ac:spMk id="10" creationId="{DF3BAEDE-196A-1EA0-D27B-FF2A5D47D6F7}"/>
          </ac:spMkLst>
        </pc:spChg>
        <pc:spChg chg="mod">
          <ac:chgData name="吉河智彦" userId="be2d03ca-d36f-4f54-8227-167cec0729cb" providerId="ADAL" clId="{87C09A33-EC1D-4D13-9947-F70DB24EC543}" dt="2024-04-04T21:23:34.708" v="361" actId="20577"/>
          <ac:spMkLst>
            <pc:docMk/>
            <pc:sldMk cId="1490884177" sldId="1977"/>
            <ac:spMk id="80" creationId="{00000000-0000-0000-0000-000000000000}"/>
          </ac:spMkLst>
        </pc:spChg>
        <pc:graphicFrameChg chg="modGraphic">
          <ac:chgData name="吉河智彦" userId="be2d03ca-d36f-4f54-8227-167cec0729cb" providerId="ADAL" clId="{87C09A33-EC1D-4D13-9947-F70DB24EC543}" dt="2024-04-04T21:26:11.800" v="435" actId="20577"/>
          <ac:graphicFrameMkLst>
            <pc:docMk/>
            <pc:sldMk cId="1490884177" sldId="1977"/>
            <ac:graphicFrameMk id="6" creationId="{0BA2BF8E-E048-470E-AC9B-790FD61F530B}"/>
          </ac:graphicFrameMkLst>
        </pc:graphicFrameChg>
      </pc:sldChg>
      <pc:sldChg chg="addSp delSp modSp mod">
        <pc:chgData name="吉河智彦" userId="be2d03ca-d36f-4f54-8227-167cec0729cb" providerId="ADAL" clId="{87C09A33-EC1D-4D13-9947-F70DB24EC543}" dt="2024-04-04T21:26:53.382" v="510"/>
        <pc:sldMkLst>
          <pc:docMk/>
          <pc:sldMk cId="2967311207" sldId="1979"/>
        </pc:sldMkLst>
        <pc:spChg chg="add del mod">
          <ac:chgData name="吉河智彦" userId="be2d03ca-d36f-4f54-8227-167cec0729cb" providerId="ADAL" clId="{87C09A33-EC1D-4D13-9947-F70DB24EC543}" dt="2024-04-04T21:26:52.423" v="509" actId="478"/>
          <ac:spMkLst>
            <pc:docMk/>
            <pc:sldMk cId="2967311207" sldId="1979"/>
            <ac:spMk id="2" creationId="{4D92269D-D131-74F8-364E-BFC273CBF365}"/>
          </ac:spMkLst>
        </pc:spChg>
        <pc:spChg chg="add del">
          <ac:chgData name="吉河智彦" userId="be2d03ca-d36f-4f54-8227-167cec0729cb" providerId="ADAL" clId="{87C09A33-EC1D-4D13-9947-F70DB24EC543}" dt="2024-04-03T22:17:15.358" v="8" actId="478"/>
          <ac:spMkLst>
            <pc:docMk/>
            <pc:sldMk cId="2967311207" sldId="1979"/>
            <ac:spMk id="2" creationId="{E974A563-9387-9295-552F-843F3AAFAAE5}"/>
          </ac:spMkLst>
        </pc:spChg>
        <pc:spChg chg="add del">
          <ac:chgData name="吉河智彦" userId="be2d03ca-d36f-4f54-8227-167cec0729cb" providerId="ADAL" clId="{87C09A33-EC1D-4D13-9947-F70DB24EC543}" dt="2024-04-03T22:17:15.358" v="8" actId="478"/>
          <ac:spMkLst>
            <pc:docMk/>
            <pc:sldMk cId="2967311207" sldId="1979"/>
            <ac:spMk id="4" creationId="{484F38D2-4BFB-DC8E-1328-F05FAFE02CED}"/>
          </ac:spMkLst>
        </pc:spChg>
        <pc:spChg chg="add mod">
          <ac:chgData name="吉河智彦" userId="be2d03ca-d36f-4f54-8227-167cec0729cb" providerId="ADAL" clId="{87C09A33-EC1D-4D13-9947-F70DB24EC543}" dt="2024-04-04T21:26:53.382" v="510"/>
          <ac:spMkLst>
            <pc:docMk/>
            <pc:sldMk cId="2967311207" sldId="1979"/>
            <ac:spMk id="4" creationId="{5FD88EBE-0BED-947B-16A6-ECC168E7C7EC}"/>
          </ac:spMkLst>
        </pc:spChg>
        <pc:spChg chg="add del">
          <ac:chgData name="吉河智彦" userId="be2d03ca-d36f-4f54-8227-167cec0729cb" providerId="ADAL" clId="{87C09A33-EC1D-4D13-9947-F70DB24EC543}" dt="2024-04-03T22:17:15.358" v="8" actId="478"/>
          <ac:spMkLst>
            <pc:docMk/>
            <pc:sldMk cId="2967311207" sldId="1979"/>
            <ac:spMk id="6" creationId="{5E980201-03AE-47E1-5A5D-AE45A0D82CD1}"/>
          </ac:spMkLst>
        </pc:spChg>
        <pc:spChg chg="add del">
          <ac:chgData name="吉河智彦" userId="be2d03ca-d36f-4f54-8227-167cec0729cb" providerId="ADAL" clId="{87C09A33-EC1D-4D13-9947-F70DB24EC543}" dt="2024-04-03T22:17:15.358" v="8" actId="478"/>
          <ac:spMkLst>
            <pc:docMk/>
            <pc:sldMk cId="2967311207" sldId="1979"/>
            <ac:spMk id="7" creationId="{EC313FCC-D243-0A76-5050-BFB89E5E1663}"/>
          </ac:spMkLst>
        </pc:spChg>
        <pc:spChg chg="add del">
          <ac:chgData name="吉河智彦" userId="be2d03ca-d36f-4f54-8227-167cec0729cb" providerId="ADAL" clId="{87C09A33-EC1D-4D13-9947-F70DB24EC543}" dt="2024-04-03T22:17:15.358" v="8" actId="478"/>
          <ac:spMkLst>
            <pc:docMk/>
            <pc:sldMk cId="2967311207" sldId="1979"/>
            <ac:spMk id="21" creationId="{B8F438F8-EAF0-B479-7E14-DF789017F4D6}"/>
          </ac:spMkLst>
        </pc:spChg>
        <pc:spChg chg="del">
          <ac:chgData name="吉河智彦" userId="be2d03ca-d36f-4f54-8227-167cec0729cb" providerId="ADAL" clId="{87C09A33-EC1D-4D13-9947-F70DB24EC543}" dt="2024-04-04T00:45:38.763" v="105" actId="478"/>
          <ac:spMkLst>
            <pc:docMk/>
            <pc:sldMk cId="2967311207" sldId="1979"/>
            <ac:spMk id="34" creationId="{EE8815C1-8DD4-3F28-73A2-C8193EBE19A7}"/>
          </ac:spMkLst>
        </pc:spChg>
        <pc:spChg chg="del">
          <ac:chgData name="吉河智彦" userId="be2d03ca-d36f-4f54-8227-167cec0729cb" providerId="ADAL" clId="{87C09A33-EC1D-4D13-9947-F70DB24EC543}" dt="2024-04-03T22:56:30.793" v="101" actId="478"/>
          <ac:spMkLst>
            <pc:docMk/>
            <pc:sldMk cId="2967311207" sldId="1979"/>
            <ac:spMk id="35" creationId="{AF4BE869-F4CC-2E18-BD31-EB9C3DEBF865}"/>
          </ac:spMkLst>
        </pc:spChg>
        <pc:spChg chg="add mod">
          <ac:chgData name="吉河智彦" userId="be2d03ca-d36f-4f54-8227-167cec0729cb" providerId="ADAL" clId="{87C09A33-EC1D-4D13-9947-F70DB24EC543}" dt="2024-04-03T14:28:55.714" v="1"/>
          <ac:spMkLst>
            <pc:docMk/>
            <pc:sldMk cId="2967311207" sldId="1979"/>
            <ac:spMk id="36" creationId="{C467C84E-4B4E-DBA5-9FB0-B066373E3FD7}"/>
          </ac:spMkLst>
        </pc:spChg>
        <pc:spChg chg="del">
          <ac:chgData name="吉河智彦" userId="be2d03ca-d36f-4f54-8227-167cec0729cb" providerId="ADAL" clId="{87C09A33-EC1D-4D13-9947-F70DB24EC543}" dt="2024-04-03T14:28:54.622" v="0" actId="478"/>
          <ac:spMkLst>
            <pc:docMk/>
            <pc:sldMk cId="2967311207" sldId="1979"/>
            <ac:spMk id="76" creationId="{3B708154-90E6-E345-DE74-DD9B40893F38}"/>
          </ac:spMkLst>
        </pc:spChg>
      </pc:sldChg>
      <pc:sldChg chg="addSp delSp modSp mod">
        <pc:chgData name="吉河智彦" userId="be2d03ca-d36f-4f54-8227-167cec0729cb" providerId="ADAL" clId="{87C09A33-EC1D-4D13-9947-F70DB24EC543}" dt="2024-04-04T21:34:31.810" v="744" actId="20577"/>
        <pc:sldMkLst>
          <pc:docMk/>
          <pc:sldMk cId="3599940516" sldId="1980"/>
        </pc:sldMkLst>
        <pc:spChg chg="add mod">
          <ac:chgData name="吉河智彦" userId="be2d03ca-d36f-4f54-8227-167cec0729cb" providerId="ADAL" clId="{87C09A33-EC1D-4D13-9947-F70DB24EC543}" dt="2024-04-03T14:29:02.961" v="3"/>
          <ac:spMkLst>
            <pc:docMk/>
            <pc:sldMk cId="3599940516" sldId="1980"/>
            <ac:spMk id="2" creationId="{327C279E-58F5-E786-FE27-A7EA3FDF92F0}"/>
          </ac:spMkLst>
        </pc:spChg>
        <pc:spChg chg="mod">
          <ac:chgData name="吉河智彦" userId="be2d03ca-d36f-4f54-8227-167cec0729cb" providerId="ADAL" clId="{87C09A33-EC1D-4D13-9947-F70DB24EC543}" dt="2024-04-03T22:26:17.453" v="100" actId="20577"/>
          <ac:spMkLst>
            <pc:docMk/>
            <pc:sldMk cId="3599940516" sldId="1980"/>
            <ac:spMk id="6" creationId="{A10E67FF-8DC2-4E26-D681-EACA76C61C21}"/>
          </ac:spMkLst>
        </pc:spChg>
        <pc:spChg chg="add del mod">
          <ac:chgData name="吉河智彦" userId="be2d03ca-d36f-4f54-8227-167cec0729cb" providerId="ADAL" clId="{87C09A33-EC1D-4D13-9947-F70DB24EC543}" dt="2024-04-04T21:34:31.810" v="744" actId="20577"/>
          <ac:spMkLst>
            <pc:docMk/>
            <pc:sldMk cId="3599940516" sldId="1980"/>
            <ac:spMk id="8" creationId="{005DB599-00B9-B1D3-7BC7-EBA2EF5C2F42}"/>
          </ac:spMkLst>
        </pc:spChg>
        <pc:spChg chg="add del mod">
          <ac:chgData name="吉河智彦" userId="be2d03ca-d36f-4f54-8227-167cec0729cb" providerId="ADAL" clId="{87C09A33-EC1D-4D13-9947-F70DB24EC543}" dt="2024-04-04T21:26:38.449" v="507" actId="478"/>
          <ac:spMkLst>
            <pc:docMk/>
            <pc:sldMk cId="3599940516" sldId="1980"/>
            <ac:spMk id="10" creationId="{EA7001AA-2E0F-CE56-3F22-064EFBEFDE53}"/>
          </ac:spMkLst>
        </pc:spChg>
        <pc:spChg chg="del mod">
          <ac:chgData name="吉河智彦" userId="be2d03ca-d36f-4f54-8227-167cec0729cb" providerId="ADAL" clId="{87C09A33-EC1D-4D13-9947-F70DB24EC543}" dt="2024-04-04T21:33:18.559" v="513" actId="478"/>
          <ac:spMkLst>
            <pc:docMk/>
            <pc:sldMk cId="3599940516" sldId="1980"/>
            <ac:spMk id="11" creationId="{5E87F04E-9B76-780D-35B6-F1B1F75E0D68}"/>
          </ac:spMkLst>
        </pc:spChg>
        <pc:spChg chg="mod">
          <ac:chgData name="吉河智彦" userId="be2d03ca-d36f-4f54-8227-167cec0729cb" providerId="ADAL" clId="{87C09A33-EC1D-4D13-9947-F70DB24EC543}" dt="2024-04-04T21:26:35.565" v="506" actId="20577"/>
          <ac:spMkLst>
            <pc:docMk/>
            <pc:sldMk cId="3599940516" sldId="1980"/>
            <ac:spMk id="12" creationId="{FD1EC913-9345-64A2-77DB-62C6F4387E0C}"/>
          </ac:spMkLst>
        </pc:spChg>
        <pc:spChg chg="add mod">
          <ac:chgData name="吉河智彦" userId="be2d03ca-d36f-4f54-8227-167cec0729cb" providerId="ADAL" clId="{87C09A33-EC1D-4D13-9947-F70DB24EC543}" dt="2024-04-04T21:26:39.218" v="508"/>
          <ac:spMkLst>
            <pc:docMk/>
            <pc:sldMk cId="3599940516" sldId="1980"/>
            <ac:spMk id="14" creationId="{46F34E51-604D-E6E9-A56B-B74F41AAB893}"/>
          </ac:spMkLst>
        </pc:spChg>
        <pc:spChg chg="mod">
          <ac:chgData name="吉河智彦" userId="be2d03ca-d36f-4f54-8227-167cec0729cb" providerId="ADAL" clId="{87C09A33-EC1D-4D13-9947-F70DB24EC543}" dt="2024-04-04T21:20:09.020" v="124" actId="20577"/>
          <ac:spMkLst>
            <pc:docMk/>
            <pc:sldMk cId="3599940516" sldId="1980"/>
            <ac:spMk id="16" creationId="{5801DBEB-2005-E2B9-3C94-01D8E90A2754}"/>
          </ac:spMkLst>
        </pc:spChg>
        <pc:spChg chg="del">
          <ac:chgData name="吉河智彦" userId="be2d03ca-d36f-4f54-8227-167cec0729cb" providerId="ADAL" clId="{87C09A33-EC1D-4D13-9947-F70DB24EC543}" dt="2024-04-03T14:29:01.982" v="2" actId="478"/>
          <ac:spMkLst>
            <pc:docMk/>
            <pc:sldMk cId="3599940516" sldId="1980"/>
            <ac:spMk id="17" creationId="{221BECD4-30B4-DF18-0B33-FF96488DFCA3}"/>
          </ac:spMkLst>
        </pc:spChg>
        <pc:spChg chg="del">
          <ac:chgData name="吉河智彦" userId="be2d03ca-d36f-4f54-8227-167cec0729cb" providerId="ADAL" clId="{87C09A33-EC1D-4D13-9947-F70DB24EC543}" dt="2024-04-04T00:45:32.581" v="103" actId="478"/>
          <ac:spMkLst>
            <pc:docMk/>
            <pc:sldMk cId="3599940516" sldId="1980"/>
            <ac:spMk id="18" creationId="{0876F704-D277-EADF-B1D9-1C632A3C6BC1}"/>
          </ac:spMkLst>
        </pc:spChg>
        <pc:spChg chg="mod">
          <ac:chgData name="吉河智彦" userId="be2d03ca-d36f-4f54-8227-167cec0729cb" providerId="ADAL" clId="{87C09A33-EC1D-4D13-9947-F70DB24EC543}" dt="2024-04-04T21:21:45.417" v="310" actId="1035"/>
          <ac:spMkLst>
            <pc:docMk/>
            <pc:sldMk cId="3599940516" sldId="1980"/>
            <ac:spMk id="25" creationId="{78722767-027E-0A30-BD4D-903633C70785}"/>
          </ac:spMkLst>
        </pc:spChg>
        <pc:spChg chg="mod">
          <ac:chgData name="吉河智彦" userId="be2d03ca-d36f-4f54-8227-167cec0729cb" providerId="ADAL" clId="{87C09A33-EC1D-4D13-9947-F70DB24EC543}" dt="2024-04-04T21:34:03.240" v="660" actId="20577"/>
          <ac:spMkLst>
            <pc:docMk/>
            <pc:sldMk cId="3599940516" sldId="1980"/>
            <ac:spMk id="27" creationId="{2EC76B5B-6041-3C96-105E-FABA233D0247}"/>
          </ac:spMkLst>
        </pc:spChg>
        <pc:spChg chg="mod">
          <ac:chgData name="吉河智彦" userId="be2d03ca-d36f-4f54-8227-167cec0729cb" providerId="ADAL" clId="{87C09A33-EC1D-4D13-9947-F70DB24EC543}" dt="2024-04-04T21:33:33.801" v="550" actId="20577"/>
          <ac:spMkLst>
            <pc:docMk/>
            <pc:sldMk cId="3599940516" sldId="1980"/>
            <ac:spMk id="28" creationId="{E6ADBD26-D811-12E6-5CE9-BD74B68CE213}"/>
          </ac:spMkLst>
        </pc:spChg>
        <pc:spChg chg="del mod">
          <ac:chgData name="吉河智彦" userId="be2d03ca-d36f-4f54-8227-167cec0729cb" providerId="ADAL" clId="{87C09A33-EC1D-4D13-9947-F70DB24EC543}" dt="2024-04-04T21:21:52.572" v="311" actId="478"/>
          <ac:spMkLst>
            <pc:docMk/>
            <pc:sldMk cId="3599940516" sldId="1980"/>
            <ac:spMk id="29" creationId="{070A7C31-1006-6581-127B-3D9EE651FE4D}"/>
          </ac:spMkLst>
        </pc:spChg>
        <pc:spChg chg="mod">
          <ac:chgData name="吉河智彦" userId="be2d03ca-d36f-4f54-8227-167cec0729cb" providerId="ADAL" clId="{87C09A33-EC1D-4D13-9947-F70DB24EC543}" dt="2024-04-04T21:21:45.417" v="310" actId="1035"/>
          <ac:spMkLst>
            <pc:docMk/>
            <pc:sldMk cId="3599940516" sldId="1980"/>
            <ac:spMk id="34" creationId="{9B8D48CB-86A2-E913-7C4C-53AEF913D49D}"/>
          </ac:spMkLst>
        </pc:spChg>
        <pc:spChg chg="mod">
          <ac:chgData name="吉河智彦" userId="be2d03ca-d36f-4f54-8227-167cec0729cb" providerId="ADAL" clId="{87C09A33-EC1D-4D13-9947-F70DB24EC543}" dt="2024-04-04T21:21:45.417" v="310" actId="1035"/>
          <ac:spMkLst>
            <pc:docMk/>
            <pc:sldMk cId="3599940516" sldId="1980"/>
            <ac:spMk id="35" creationId="{D608FD67-A80B-6B0A-4BE6-060A6FB1AB0B}"/>
          </ac:spMkLst>
        </pc:spChg>
        <pc:spChg chg="mod">
          <ac:chgData name="吉河智彦" userId="be2d03ca-d36f-4f54-8227-167cec0729cb" providerId="ADAL" clId="{87C09A33-EC1D-4D13-9947-F70DB24EC543}" dt="2024-04-04T21:21:45.417" v="310" actId="1035"/>
          <ac:spMkLst>
            <pc:docMk/>
            <pc:sldMk cId="3599940516" sldId="1980"/>
            <ac:spMk id="36" creationId="{25C263AD-C7F4-6A91-0DA4-1967F3511E26}"/>
          </ac:spMkLst>
        </pc:spChg>
        <pc:spChg chg="mod">
          <ac:chgData name="吉河智彦" userId="be2d03ca-d36f-4f54-8227-167cec0729cb" providerId="ADAL" clId="{87C09A33-EC1D-4D13-9947-F70DB24EC543}" dt="2024-04-04T21:21:45.417" v="310" actId="1035"/>
          <ac:spMkLst>
            <pc:docMk/>
            <pc:sldMk cId="3599940516" sldId="1980"/>
            <ac:spMk id="37" creationId="{C469A073-363C-0005-49A6-741E6DB90149}"/>
          </ac:spMkLst>
        </pc:spChg>
        <pc:spChg chg="mod">
          <ac:chgData name="吉河智彦" userId="be2d03ca-d36f-4f54-8227-167cec0729cb" providerId="ADAL" clId="{87C09A33-EC1D-4D13-9947-F70DB24EC543}" dt="2024-04-04T21:21:45.417" v="310" actId="1035"/>
          <ac:spMkLst>
            <pc:docMk/>
            <pc:sldMk cId="3599940516" sldId="1980"/>
            <ac:spMk id="38" creationId="{68F6C1F4-3EA7-88A5-8582-775914257490}"/>
          </ac:spMkLst>
        </pc:spChg>
        <pc:spChg chg="del">
          <ac:chgData name="吉河智彦" userId="be2d03ca-d36f-4f54-8227-167cec0729cb" providerId="ADAL" clId="{87C09A33-EC1D-4D13-9947-F70DB24EC543}" dt="2024-04-04T21:20:24.204" v="125" actId="478"/>
          <ac:spMkLst>
            <pc:docMk/>
            <pc:sldMk cId="3599940516" sldId="1980"/>
            <ac:spMk id="66" creationId="{1050F452-7DB4-4582-F7A3-1935ABA92528}"/>
          </ac:spMkLst>
        </pc:spChg>
        <pc:spChg chg="add del mod">
          <ac:chgData name="吉河智彦" userId="be2d03ca-d36f-4f54-8227-167cec0729cb" providerId="ADAL" clId="{87C09A33-EC1D-4D13-9947-F70DB24EC543}" dt="2024-04-04T21:33:15.492" v="512" actId="478"/>
          <ac:spMkLst>
            <pc:docMk/>
            <pc:sldMk cId="3599940516" sldId="1980"/>
            <ac:spMk id="67" creationId="{2375520C-A91C-D1B1-2A8B-69BA4E9BDF3F}"/>
          </ac:spMkLst>
        </pc:spChg>
        <pc:spChg chg="mod">
          <ac:chgData name="吉河智彦" userId="be2d03ca-d36f-4f54-8227-167cec0729cb" providerId="ADAL" clId="{87C09A33-EC1D-4D13-9947-F70DB24EC543}" dt="2024-04-04T21:21:45.417" v="310" actId="1035"/>
          <ac:spMkLst>
            <pc:docMk/>
            <pc:sldMk cId="3599940516" sldId="1980"/>
            <ac:spMk id="68" creationId="{921875EF-4685-1BD7-ED71-3CF2125538FA}"/>
          </ac:spMkLst>
        </pc:spChg>
        <pc:spChg chg="mod">
          <ac:chgData name="吉河智彦" userId="be2d03ca-d36f-4f54-8227-167cec0729cb" providerId="ADAL" clId="{87C09A33-EC1D-4D13-9947-F70DB24EC543}" dt="2024-04-04T21:21:45.417" v="310" actId="1035"/>
          <ac:spMkLst>
            <pc:docMk/>
            <pc:sldMk cId="3599940516" sldId="1980"/>
            <ac:spMk id="69" creationId="{18C0C11C-1C7E-44A0-1563-2BF7168C304E}"/>
          </ac:spMkLst>
        </pc:spChg>
        <pc:grpChg chg="del">
          <ac:chgData name="吉河智彦" userId="be2d03ca-d36f-4f54-8227-167cec0729cb" providerId="ADAL" clId="{87C09A33-EC1D-4D13-9947-F70DB24EC543}" dt="2024-04-04T21:20:24.204" v="125" actId="478"/>
          <ac:grpSpMkLst>
            <pc:docMk/>
            <pc:sldMk cId="3599940516" sldId="1980"/>
            <ac:grpSpMk id="14" creationId="{6EC3904E-B92C-384E-C913-38C150935678}"/>
          </ac:grpSpMkLst>
        </pc:grpChg>
        <pc:grpChg chg="add del mod">
          <ac:chgData name="吉河智彦" userId="be2d03ca-d36f-4f54-8227-167cec0729cb" providerId="ADAL" clId="{87C09A33-EC1D-4D13-9947-F70DB24EC543}" dt="2024-04-04T21:34:07.857" v="662" actId="14100"/>
          <ac:grpSpMkLst>
            <pc:docMk/>
            <pc:sldMk cId="3599940516" sldId="1980"/>
            <ac:grpSpMk id="26" creationId="{66BADABF-DB09-AE80-162B-D85049CF8D94}"/>
          </ac:grpSpMkLst>
        </pc:grpChg>
        <pc:grpChg chg="mod">
          <ac:chgData name="吉河智彦" userId="be2d03ca-d36f-4f54-8227-167cec0729cb" providerId="ADAL" clId="{87C09A33-EC1D-4D13-9947-F70DB24EC543}" dt="2024-04-04T21:21:45.417" v="310" actId="1035"/>
          <ac:grpSpMkLst>
            <pc:docMk/>
            <pc:sldMk cId="3599940516" sldId="1980"/>
            <ac:grpSpMk id="48" creationId="{6C92B275-5777-CF3A-49B0-D6EE7FB44B75}"/>
          </ac:grpSpMkLst>
        </pc:grpChg>
        <pc:grpChg chg="mod">
          <ac:chgData name="吉河智彦" userId="be2d03ca-d36f-4f54-8227-167cec0729cb" providerId="ADAL" clId="{87C09A33-EC1D-4D13-9947-F70DB24EC543}" dt="2024-04-04T21:21:45.417" v="310" actId="1035"/>
          <ac:grpSpMkLst>
            <pc:docMk/>
            <pc:sldMk cId="3599940516" sldId="1980"/>
            <ac:grpSpMk id="56" creationId="{80CB86CA-9E99-330E-3319-7EE744A84E22}"/>
          </ac:grpSpMkLst>
        </pc:grpChg>
        <pc:grpChg chg="mod">
          <ac:chgData name="吉河智彦" userId="be2d03ca-d36f-4f54-8227-167cec0729cb" providerId="ADAL" clId="{87C09A33-EC1D-4D13-9947-F70DB24EC543}" dt="2024-04-04T21:21:45.417" v="310" actId="1035"/>
          <ac:grpSpMkLst>
            <pc:docMk/>
            <pc:sldMk cId="3599940516" sldId="1980"/>
            <ac:grpSpMk id="61" creationId="{6C8ABBB0-9748-EB18-012B-874E46E40279}"/>
          </ac:grpSpMkLst>
        </pc:grpChg>
        <pc:picChg chg="mod">
          <ac:chgData name="吉河智彦" userId="be2d03ca-d36f-4f54-8227-167cec0729cb" providerId="ADAL" clId="{87C09A33-EC1D-4D13-9947-F70DB24EC543}" dt="2024-04-04T21:21:45.417" v="310" actId="1035"/>
          <ac:picMkLst>
            <pc:docMk/>
            <pc:sldMk cId="3599940516" sldId="1980"/>
            <ac:picMk id="31" creationId="{E84C39D6-19DA-B14B-854B-1BC904618713}"/>
          </ac:picMkLst>
        </pc:picChg>
        <pc:picChg chg="mod">
          <ac:chgData name="吉河智彦" userId="be2d03ca-d36f-4f54-8227-167cec0729cb" providerId="ADAL" clId="{87C09A33-EC1D-4D13-9947-F70DB24EC543}" dt="2024-04-04T21:21:45.417" v="310" actId="1035"/>
          <ac:picMkLst>
            <pc:docMk/>
            <pc:sldMk cId="3599940516" sldId="1980"/>
            <ac:picMk id="33" creationId="{0ABF88B9-1F10-F654-DCD5-137B682741FE}"/>
          </ac:picMkLst>
        </pc:picChg>
        <pc:cxnChg chg="add del mod">
          <ac:chgData name="吉河智彦" userId="be2d03ca-d36f-4f54-8227-167cec0729cb" providerId="ADAL" clId="{87C09A33-EC1D-4D13-9947-F70DB24EC543}" dt="2024-04-04T21:33:15.492" v="512" actId="478"/>
          <ac:cxnSpMkLst>
            <pc:docMk/>
            <pc:sldMk cId="3599940516" sldId="1980"/>
            <ac:cxnSpMk id="4" creationId="{5FF04EAD-9589-FA00-0999-7A6F81FFCAB8}"/>
          </ac:cxnSpMkLst>
        </pc:cxnChg>
        <pc:cxnChg chg="del mod">
          <ac:chgData name="吉河智彦" userId="be2d03ca-d36f-4f54-8227-167cec0729cb" providerId="ADAL" clId="{87C09A33-EC1D-4D13-9947-F70DB24EC543}" dt="2024-04-04T21:33:18.559" v="513" actId="478"/>
          <ac:cxnSpMkLst>
            <pc:docMk/>
            <pc:sldMk cId="3599940516" sldId="1980"/>
            <ac:cxnSpMk id="9" creationId="{6D42B264-DB7E-9831-FE9D-7E482DFD69DE}"/>
          </ac:cxnSpMkLst>
        </pc:cxnChg>
        <pc:cxnChg chg="del">
          <ac:chgData name="吉河智彦" userId="be2d03ca-d36f-4f54-8227-167cec0729cb" providerId="ADAL" clId="{87C09A33-EC1D-4D13-9947-F70DB24EC543}" dt="2024-04-04T21:20:24.204" v="125" actId="478"/>
          <ac:cxnSpMkLst>
            <pc:docMk/>
            <pc:sldMk cId="3599940516" sldId="1980"/>
            <ac:cxnSpMk id="23" creationId="{1C7213A0-D361-EFEE-4357-5FAC604EA9BC}"/>
          </ac:cxnSpMkLst>
        </pc:cxnChg>
        <pc:cxnChg chg="del mod">
          <ac:chgData name="吉河智彦" userId="be2d03ca-d36f-4f54-8227-167cec0729cb" providerId="ADAL" clId="{87C09A33-EC1D-4D13-9947-F70DB24EC543}" dt="2024-04-04T21:21:52.572" v="311" actId="478"/>
          <ac:cxnSpMkLst>
            <pc:docMk/>
            <pc:sldMk cId="3599940516" sldId="1980"/>
            <ac:cxnSpMk id="30" creationId="{A0606F0A-C7E7-0D07-F8B1-B90407603FDD}"/>
          </ac:cxnSpMkLst>
        </pc:cxnChg>
        <pc:cxnChg chg="mod">
          <ac:chgData name="吉河智彦" userId="be2d03ca-d36f-4f54-8227-167cec0729cb" providerId="ADAL" clId="{87C09A33-EC1D-4D13-9947-F70DB24EC543}" dt="2024-04-04T21:21:45.417" v="310" actId="1035"/>
          <ac:cxnSpMkLst>
            <pc:docMk/>
            <pc:sldMk cId="3599940516" sldId="1980"/>
            <ac:cxnSpMk id="54" creationId="{F048A404-A26D-7764-2C8C-F791F8DBB419}"/>
          </ac:cxnSpMkLst>
        </pc:cxnChg>
        <pc:cxnChg chg="mod">
          <ac:chgData name="吉河智彦" userId="be2d03ca-d36f-4f54-8227-167cec0729cb" providerId="ADAL" clId="{87C09A33-EC1D-4D13-9947-F70DB24EC543}" dt="2024-04-04T21:21:45.417" v="310" actId="1035"/>
          <ac:cxnSpMkLst>
            <pc:docMk/>
            <pc:sldMk cId="3599940516" sldId="1980"/>
            <ac:cxnSpMk id="59" creationId="{2EFE8E9C-5057-8F2A-AD3A-F14DF32782A2}"/>
          </ac:cxnSpMkLst>
        </pc:cxnChg>
        <pc:cxnChg chg="mod">
          <ac:chgData name="吉河智彦" userId="be2d03ca-d36f-4f54-8227-167cec0729cb" providerId="ADAL" clId="{87C09A33-EC1D-4D13-9947-F70DB24EC543}" dt="2024-04-04T21:21:45.417" v="310" actId="1035"/>
          <ac:cxnSpMkLst>
            <pc:docMk/>
            <pc:sldMk cId="3599940516" sldId="1980"/>
            <ac:cxnSpMk id="64" creationId="{A58F9362-2B25-E017-DE18-2FF728AB79A0}"/>
          </ac:cxnSpMkLst>
        </pc:cxnChg>
      </pc:sldChg>
      <pc:sldMasterChg chg="modSldLayout">
        <pc:chgData name="吉河智彦" userId="be2d03ca-d36f-4f54-8227-167cec0729cb" providerId="ADAL" clId="{87C09A33-EC1D-4D13-9947-F70DB24EC543}" dt="2024-04-04T00:46:49.214" v="116" actId="478"/>
        <pc:sldMasterMkLst>
          <pc:docMk/>
          <pc:sldMasterMk cId="1437502402" sldId="2147484277"/>
        </pc:sldMasterMkLst>
        <pc:sldLayoutChg chg="delSp modSp mod">
          <pc:chgData name="吉河智彦" userId="be2d03ca-d36f-4f54-8227-167cec0729cb" providerId="ADAL" clId="{87C09A33-EC1D-4D13-9947-F70DB24EC543}" dt="2024-04-04T00:46:49.214" v="116" actId="478"/>
          <pc:sldLayoutMkLst>
            <pc:docMk/>
            <pc:sldMasterMk cId="1437502402" sldId="2147484277"/>
            <pc:sldLayoutMk cId="719950255" sldId="2147484278"/>
          </pc:sldLayoutMkLst>
          <pc:spChg chg="del">
            <ac:chgData name="吉河智彦" userId="be2d03ca-d36f-4f54-8227-167cec0729cb" providerId="ADAL" clId="{87C09A33-EC1D-4D13-9947-F70DB24EC543}" dt="2024-04-04T00:46:07.228" v="108" actId="478"/>
            <ac:spMkLst>
              <pc:docMk/>
              <pc:sldMasterMk cId="1437502402" sldId="2147484277"/>
              <pc:sldLayoutMk cId="719950255" sldId="2147484278"/>
              <ac:spMk id="5" creationId="{00000000-0000-0000-0000-000000000000}"/>
            </ac:spMkLst>
          </pc:spChg>
          <pc:spChg chg="del">
            <ac:chgData name="吉河智彦" userId="be2d03ca-d36f-4f54-8227-167cec0729cb" providerId="ADAL" clId="{87C09A33-EC1D-4D13-9947-F70DB24EC543}" dt="2024-04-04T00:46:48.073" v="115" actId="478"/>
            <ac:spMkLst>
              <pc:docMk/>
              <pc:sldMasterMk cId="1437502402" sldId="2147484277"/>
              <pc:sldLayoutMk cId="719950255" sldId="2147484278"/>
              <ac:spMk id="7" creationId="{00000000-0000-0000-0000-000000000000}"/>
            </ac:spMkLst>
          </pc:spChg>
          <pc:spChg chg="del">
            <ac:chgData name="吉河智彦" userId="be2d03ca-d36f-4f54-8227-167cec0729cb" providerId="ADAL" clId="{87C09A33-EC1D-4D13-9947-F70DB24EC543}" dt="2024-04-04T00:46:30.582" v="113" actId="478"/>
            <ac:spMkLst>
              <pc:docMk/>
              <pc:sldMasterMk cId="1437502402" sldId="2147484277"/>
              <pc:sldLayoutMk cId="719950255" sldId="2147484278"/>
              <ac:spMk id="8" creationId="{00000000-0000-0000-0000-000000000000}"/>
            </ac:spMkLst>
          </pc:spChg>
          <pc:spChg chg="del">
            <ac:chgData name="吉河智彦" userId="be2d03ca-d36f-4f54-8227-167cec0729cb" providerId="ADAL" clId="{87C09A33-EC1D-4D13-9947-F70DB24EC543}" dt="2024-04-04T00:46:17.732" v="111" actId="478"/>
            <ac:spMkLst>
              <pc:docMk/>
              <pc:sldMasterMk cId="1437502402" sldId="2147484277"/>
              <pc:sldLayoutMk cId="719950255" sldId="2147484278"/>
              <ac:spMk id="9" creationId="{00000000-0000-0000-0000-000000000000}"/>
            </ac:spMkLst>
          </pc:spChg>
          <pc:spChg chg="del">
            <ac:chgData name="吉河智彦" userId="be2d03ca-d36f-4f54-8227-167cec0729cb" providerId="ADAL" clId="{87C09A33-EC1D-4D13-9947-F70DB24EC543}" dt="2024-04-04T00:46:13.542" v="110" actId="478"/>
            <ac:spMkLst>
              <pc:docMk/>
              <pc:sldMasterMk cId="1437502402" sldId="2147484277"/>
              <pc:sldLayoutMk cId="719950255" sldId="2147484278"/>
              <ac:spMk id="10" creationId="{00000000-0000-0000-0000-000000000000}"/>
            </ac:spMkLst>
          </pc:spChg>
          <pc:spChg chg="del">
            <ac:chgData name="吉河智彦" userId="be2d03ca-d36f-4f54-8227-167cec0729cb" providerId="ADAL" clId="{87C09A33-EC1D-4D13-9947-F70DB24EC543}" dt="2024-04-04T00:46:13.542" v="110" actId="478"/>
            <ac:spMkLst>
              <pc:docMk/>
              <pc:sldMasterMk cId="1437502402" sldId="2147484277"/>
              <pc:sldLayoutMk cId="719950255" sldId="2147484278"/>
              <ac:spMk id="11" creationId="{00000000-0000-0000-0000-000000000000}"/>
            </ac:spMkLst>
          </pc:spChg>
          <pc:spChg chg="del">
            <ac:chgData name="吉河智彦" userId="be2d03ca-d36f-4f54-8227-167cec0729cb" providerId="ADAL" clId="{87C09A33-EC1D-4D13-9947-F70DB24EC543}" dt="2024-04-04T00:46:08.788" v="109" actId="478"/>
            <ac:spMkLst>
              <pc:docMk/>
              <pc:sldMasterMk cId="1437502402" sldId="2147484277"/>
              <pc:sldLayoutMk cId="719950255" sldId="2147484278"/>
              <ac:spMk id="3074" creationId="{00000000-0000-0000-0000-000000000000}"/>
            </ac:spMkLst>
          </pc:spChg>
          <pc:spChg chg="del">
            <ac:chgData name="吉河智彦" userId="be2d03ca-d36f-4f54-8227-167cec0729cb" providerId="ADAL" clId="{87C09A33-EC1D-4D13-9947-F70DB24EC543}" dt="2024-04-04T00:46:19.875" v="112" actId="478"/>
            <ac:spMkLst>
              <pc:docMk/>
              <pc:sldMasterMk cId="1437502402" sldId="2147484277"/>
              <pc:sldLayoutMk cId="719950255" sldId="2147484278"/>
              <ac:spMk id="3075" creationId="{00000000-0000-0000-0000-000000000000}"/>
            </ac:spMkLst>
          </pc:spChg>
          <pc:picChg chg="del">
            <ac:chgData name="吉河智彦" userId="be2d03ca-d36f-4f54-8227-167cec0729cb" providerId="ADAL" clId="{87C09A33-EC1D-4D13-9947-F70DB24EC543}" dt="2024-04-04T00:46:49.214" v="116" actId="478"/>
            <ac:picMkLst>
              <pc:docMk/>
              <pc:sldMasterMk cId="1437502402" sldId="2147484277"/>
              <pc:sldLayoutMk cId="719950255" sldId="2147484278"/>
              <ac:picMk id="4" creationId="{00000000-0000-0000-0000-000000000000}"/>
            </ac:picMkLst>
          </pc:picChg>
          <pc:picChg chg="del">
            <ac:chgData name="吉河智彦" userId="be2d03ca-d36f-4f54-8227-167cec0729cb" providerId="ADAL" clId="{87C09A33-EC1D-4D13-9947-F70DB24EC543}" dt="2024-04-04T00:46:46.192" v="114" actId="478"/>
            <ac:picMkLst>
              <pc:docMk/>
              <pc:sldMasterMk cId="1437502402" sldId="2147484277"/>
              <pc:sldLayoutMk cId="719950255" sldId="2147484278"/>
              <ac:picMk id="6" creationId="{00000000-0000-0000-0000-000000000000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7E4E2-CFA0-46C6-BB55-E0C88AFE24F0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5DB46-3EB4-47E0-8378-A1C350B4A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61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68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94583-9EF6-4612-9CD6-64065BAACB5B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569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570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571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72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5FD41-BF19-4E23-9EC3-86ED6F22D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305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F67FB-DDFB-4929-92DD-A3CEE0062F8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456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9950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07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1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16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39319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619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101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084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695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399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607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879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534339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4353BE5-A7AA-7864-0EC5-581355D2C73F}"/>
              </a:ext>
            </a:extLst>
          </p:cNvPr>
          <p:cNvCxnSpPr/>
          <p:nvPr userDrawn="1"/>
        </p:nvCxnSpPr>
        <p:spPr>
          <a:xfrm>
            <a:off x="0" y="795861"/>
            <a:ext cx="9905999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50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8" r:id="rId1"/>
    <p:sldLayoutId id="2147484279" r:id="rId2"/>
    <p:sldLayoutId id="2147484280" r:id="rId3"/>
    <p:sldLayoutId id="2147484281" r:id="rId4"/>
    <p:sldLayoutId id="2147484282" r:id="rId5"/>
    <p:sldLayoutId id="2147484283" r:id="rId6"/>
    <p:sldLayoutId id="2147484284" r:id="rId7"/>
    <p:sldLayoutId id="2147484285" r:id="rId8"/>
    <p:sldLayoutId id="2147484286" r:id="rId9"/>
    <p:sldLayoutId id="2147484287" r:id="rId10"/>
    <p:sldLayoutId id="214748428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65843" y="2570143"/>
            <a:ext cx="9760313" cy="418179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58026" y="2736531"/>
            <a:ext cx="9575946" cy="872163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kern="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（解決可能な農業課題）</a:t>
            </a:r>
            <a:endParaRPr kumimoji="1" lang="en-US" altLang="ja-JP" sz="1400" b="1" kern="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事業者が解決可能な農業課題を明確にご記載ください。</a:t>
            </a:r>
            <a:endParaRPr kumimoji="1" lang="en-US" altLang="ja-JP" sz="1400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××</a:t>
            </a: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××</a:t>
            </a:r>
          </a:p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C0BE60-6809-4261-DCB8-16E154FB0357}"/>
              </a:ext>
            </a:extLst>
          </p:cNvPr>
          <p:cNvSpPr txBox="1"/>
          <p:nvPr/>
        </p:nvSpPr>
        <p:spPr>
          <a:xfrm>
            <a:off x="8789830" y="106059"/>
            <a:ext cx="98937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サマリシート</a:t>
            </a:r>
            <a:endParaRPr kumimoji="1" lang="ja-JP" altLang="en-US" sz="14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F457D31-9DBA-6E23-653E-F5ADD47CBA45}"/>
              </a:ext>
            </a:extLst>
          </p:cNvPr>
          <p:cNvSpPr/>
          <p:nvPr/>
        </p:nvSpPr>
        <p:spPr>
          <a:xfrm>
            <a:off x="65843" y="1013792"/>
            <a:ext cx="9760313" cy="130684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1F89A32-5CE0-1605-0114-E5EA7A6DE4EE}"/>
              </a:ext>
            </a:extLst>
          </p:cNvPr>
          <p:cNvSpPr/>
          <p:nvPr/>
        </p:nvSpPr>
        <p:spPr>
          <a:xfrm>
            <a:off x="170590" y="848899"/>
            <a:ext cx="1672957" cy="324000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GMaruGothicMPRO" charset="-128"/>
              </a:rPr>
              <a:t>事業の基礎情報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HGMaruGothicMPRO" charset="-128"/>
            </a:endParaRPr>
          </a:p>
        </p:txBody>
      </p:sp>
      <p:graphicFrame>
        <p:nvGraphicFramePr>
          <p:cNvPr id="6" name="表 11">
            <a:extLst>
              <a:ext uri="{FF2B5EF4-FFF2-40B4-BE49-F238E27FC236}">
                <a16:creationId xmlns:a16="http://schemas.microsoft.com/office/drawing/2014/main" id="{0BA2BF8E-E048-470E-AC9B-790FD61F5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812983"/>
              </p:ext>
            </p:extLst>
          </p:nvPr>
        </p:nvGraphicFramePr>
        <p:xfrm>
          <a:off x="219222" y="1240654"/>
          <a:ext cx="9504000" cy="9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2772054924"/>
                    </a:ext>
                  </a:extLst>
                </a:gridCol>
                <a:gridCol w="7920000">
                  <a:extLst>
                    <a:ext uri="{9D8B030D-6E8A-4147-A177-3AD203B41FA5}">
                      <a16:colId xmlns:a16="http://schemas.microsoft.com/office/drawing/2014/main" val="353864702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申請テーマ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公募要領の５つの募集テーマから一つを選択して記載ください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1621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事業者名を記載ください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1828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本社住所を記載ください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890156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F3BAEDE-196A-1EA0-D27B-FF2A5D47D6F7}"/>
              </a:ext>
            </a:extLst>
          </p:cNvPr>
          <p:cNvSpPr txBox="1"/>
          <p:nvPr/>
        </p:nvSpPr>
        <p:spPr>
          <a:xfrm>
            <a:off x="6307875" y="456509"/>
            <a:ext cx="90281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事業者名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CFD3E8-7DB7-AAA8-472C-144A07B1FBB7}"/>
              </a:ext>
            </a:extLst>
          </p:cNvPr>
          <p:cNvSpPr txBox="1"/>
          <p:nvPr/>
        </p:nvSpPr>
        <p:spPr>
          <a:xfrm>
            <a:off x="103552" y="103223"/>
            <a:ext cx="78749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タイトル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83B5F8-02D0-09CB-14EE-09E3CC4EE6B1}"/>
              </a:ext>
            </a:extLst>
          </p:cNvPr>
          <p:cNvSpPr/>
          <p:nvPr/>
        </p:nvSpPr>
        <p:spPr>
          <a:xfrm>
            <a:off x="170590" y="2405655"/>
            <a:ext cx="1672957" cy="324000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HGMaruGothicMPRO" charset="-128"/>
              </a:rPr>
              <a:t>取組の概要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62319E1-2C5E-96AE-C160-E50A46573529}"/>
              </a:ext>
            </a:extLst>
          </p:cNvPr>
          <p:cNvSpPr/>
          <p:nvPr/>
        </p:nvSpPr>
        <p:spPr>
          <a:xfrm>
            <a:off x="158026" y="4884563"/>
            <a:ext cx="9575946" cy="732784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kern="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（実証事業のゴール・実証事業後の予定）</a:t>
            </a:r>
            <a:endParaRPr kumimoji="1" lang="en-US" altLang="ja-JP" sz="1400" b="1" kern="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本年度の実証事業を通して、多古町の農業課題をどこまで解決するのかゴールを設定しご記載ください。</a:t>
            </a:r>
            <a:endParaRPr kumimoji="1" lang="en-US" altLang="ja-JP" sz="1400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××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1323FDA-B4C9-4428-84EA-0949B71FA2D1}"/>
              </a:ext>
            </a:extLst>
          </p:cNvPr>
          <p:cNvSpPr/>
          <p:nvPr/>
        </p:nvSpPr>
        <p:spPr>
          <a:xfrm>
            <a:off x="158026" y="3597507"/>
            <a:ext cx="9575946" cy="1395134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kern="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（事業の概要）</a:t>
            </a:r>
            <a:endParaRPr kumimoji="1" lang="en-US" altLang="ja-JP" sz="1400" b="1" kern="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実証事業の内容をご記載ください</a:t>
            </a:r>
            <a:endParaRPr kumimoji="1" lang="en-US" altLang="ja-JP" sz="1400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××</a:t>
            </a: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××</a:t>
            </a: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××</a:t>
            </a: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××</a:t>
            </a:r>
          </a:p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2" name="表 7">
            <a:extLst>
              <a:ext uri="{FF2B5EF4-FFF2-40B4-BE49-F238E27FC236}">
                <a16:creationId xmlns:a16="http://schemas.microsoft.com/office/drawing/2014/main" id="{7F4C8C75-2CA6-0608-83A6-60BF9D49D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512645"/>
              </p:ext>
            </p:extLst>
          </p:nvPr>
        </p:nvGraphicFramePr>
        <p:xfrm>
          <a:off x="5160489" y="6118274"/>
          <a:ext cx="4617134" cy="522385"/>
        </p:xfrm>
        <a:graphic>
          <a:graphicData uri="http://schemas.openxmlformats.org/drawingml/2006/table">
            <a:tbl>
              <a:tblPr firstRow="1" bandRow="1"/>
              <a:tblGrid>
                <a:gridCol w="2308567">
                  <a:extLst>
                    <a:ext uri="{9D8B030D-6E8A-4147-A177-3AD203B41FA5}">
                      <a16:colId xmlns:a16="http://schemas.microsoft.com/office/drawing/2014/main" val="4258759562"/>
                    </a:ext>
                  </a:extLst>
                </a:gridCol>
                <a:gridCol w="2308567">
                  <a:extLst>
                    <a:ext uri="{9D8B030D-6E8A-4147-A177-3AD203B41FA5}">
                      <a16:colId xmlns:a16="http://schemas.microsoft.com/office/drawing/2014/main" val="1814056992"/>
                    </a:ext>
                  </a:extLst>
                </a:gridCol>
              </a:tblGrid>
              <a:tr h="207228">
                <a:tc>
                  <a:txBody>
                    <a:bodyPr/>
                    <a:lstStyle>
                      <a:lvl1pPr marL="0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1pPr>
                      <a:lvl2pPr marL="521528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2pPr>
                      <a:lvl3pPr marL="1043056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3pPr>
                      <a:lvl4pPr marL="1564584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4pPr>
                      <a:lvl5pPr marL="2086112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5pPr>
                      <a:lvl6pPr marL="2607640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6pPr>
                      <a:lvl7pPr marL="3129168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7pPr>
                      <a:lvl8pPr marL="3650696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8pPr>
                      <a:lvl9pPr marL="4172224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9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総事業費額</a:t>
                      </a:r>
                    </a:p>
                  </a:txBody>
                  <a:tcPr marL="82935" marR="82935" marT="41468" marB="41468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1pPr>
                      <a:lvl2pPr marL="521528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2pPr>
                      <a:lvl3pPr marL="1043056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3pPr>
                      <a:lvl4pPr marL="1564584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4pPr>
                      <a:lvl5pPr marL="2086112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5pPr>
                      <a:lvl6pPr marL="2607640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6pPr>
                      <a:lvl7pPr marL="3129168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7pPr>
                      <a:lvl8pPr marL="3650696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8pPr>
                      <a:lvl9pPr marL="4172224" algn="l" defTabSz="1043056" rtl="0" eaLnBrk="1" latinLnBrk="0" hangingPunct="1">
                        <a:defRPr kumimoji="1" sz="2100" b="1" kern="1200">
                          <a:solidFill>
                            <a:schemeClr val="bg1"/>
                          </a:solidFill>
                          <a:latin typeface="EYInterstate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9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助成申請額</a:t>
                      </a:r>
                    </a:p>
                  </a:txBody>
                  <a:tcPr marL="82935" marR="82935" marT="41468" marB="41468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671890"/>
                  </a:ext>
                </a:extLst>
              </a:tr>
              <a:tr h="273333">
                <a:tc>
                  <a:txBody>
                    <a:bodyPr/>
                    <a:lstStyle>
                      <a:lvl1pPr marL="0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1pPr>
                      <a:lvl2pPr marL="521528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2pPr>
                      <a:lvl3pPr marL="1043056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3pPr>
                      <a:lvl4pPr marL="1564584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4pPr>
                      <a:lvl5pPr marL="2086112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5pPr>
                      <a:lvl6pPr marL="2607640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6pPr>
                      <a:lvl7pPr marL="3129168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7pPr>
                      <a:lvl8pPr marL="3650696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8pPr>
                      <a:lvl9pPr marL="4172224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9pPr>
                    </a:lstStyle>
                    <a:p>
                      <a:pPr marL="0" marR="0" lvl="0" indent="0" algn="r" defTabSz="10081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9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XX</a:t>
                      </a:r>
                      <a:r>
                        <a:rPr kumimoji="1" lang="ja-JP" altLang="en-US" sz="109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</a:p>
                  </a:txBody>
                  <a:tcPr marL="82935" marR="82935" marT="41468" marB="41468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1pPr>
                      <a:lvl2pPr marL="521528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2pPr>
                      <a:lvl3pPr marL="1043056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3pPr>
                      <a:lvl4pPr marL="1564584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4pPr>
                      <a:lvl5pPr marL="2086112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5pPr>
                      <a:lvl6pPr marL="2607640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6pPr>
                      <a:lvl7pPr marL="3129168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7pPr>
                      <a:lvl8pPr marL="3650696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8pPr>
                      <a:lvl9pPr marL="4172224" algn="l" defTabSz="1043056" rtl="0" eaLnBrk="1" latinLnBrk="0" hangingPunct="1">
                        <a:defRPr kumimoji="1" sz="2100" kern="1200">
                          <a:solidFill>
                            <a:schemeClr val="tx1"/>
                          </a:solidFill>
                          <a:latin typeface="EYInterstate"/>
                          <a:ea typeface="Meiryo UI"/>
                        </a:defRPr>
                      </a:lvl9pPr>
                    </a:lstStyle>
                    <a:p>
                      <a:pPr marL="0" marR="0" lvl="0" indent="0" algn="r" defTabSz="10081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9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XX</a:t>
                      </a:r>
                      <a:r>
                        <a:rPr kumimoji="1" lang="ja-JP" altLang="en-US" sz="109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</a:p>
                  </a:txBody>
                  <a:tcPr marL="82935" marR="82935" marT="41468" marB="41468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575837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8C3A080-DAC8-A550-E7B0-DB52C7A11B9C}"/>
              </a:ext>
            </a:extLst>
          </p:cNvPr>
          <p:cNvSpPr/>
          <p:nvPr/>
        </p:nvSpPr>
        <p:spPr>
          <a:xfrm>
            <a:off x="4933964" y="5720683"/>
            <a:ext cx="4812853" cy="330425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kern="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（総事業費と助成申請額）</a:t>
            </a:r>
            <a:endParaRPr kumimoji="1" lang="en-US" altLang="ja-JP" sz="1400" b="1" kern="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1A0EEA0-1CA0-321B-BDC3-CD953C3C6EE8}"/>
              </a:ext>
            </a:extLst>
          </p:cNvPr>
          <p:cNvSpPr/>
          <p:nvPr/>
        </p:nvSpPr>
        <p:spPr>
          <a:xfrm>
            <a:off x="158026" y="5720683"/>
            <a:ext cx="4812853" cy="951912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kern="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（実証により見込まれる経済波及効果）</a:t>
            </a:r>
            <a:endParaRPr kumimoji="1" lang="en-US" altLang="ja-JP" sz="1400" b="1" kern="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本年度：●百万円</a:t>
            </a:r>
            <a:endParaRPr kumimoji="1" lang="en-US" altLang="ja-JP" sz="1400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285750" marR="0" lvl="0" indent="-28575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実証後●年間：●百万円</a:t>
            </a:r>
            <a:endParaRPr kumimoji="1" lang="en-US" altLang="ja-JP" sz="1400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R="0" lvl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経済波及効果は農業者等の付加価値の合計の総額を記載</a:t>
            </a:r>
            <a:endParaRPr kumimoji="1" lang="en-US" altLang="ja-JP" sz="1400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EF74298-A569-49AC-C8FA-E1032826AD23}"/>
              </a:ext>
            </a:extLst>
          </p:cNvPr>
          <p:cNvGrpSpPr/>
          <p:nvPr/>
        </p:nvGrpSpPr>
        <p:grpSpPr>
          <a:xfrm>
            <a:off x="3073247" y="5698068"/>
            <a:ext cx="757028" cy="311097"/>
            <a:chOff x="-553873" y="5250955"/>
            <a:chExt cx="757028" cy="311097"/>
          </a:xfrm>
        </p:grpSpPr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860FBD7-09D9-0E0C-7639-69A3AB8DAF40}"/>
                </a:ext>
              </a:extLst>
            </p:cNvPr>
            <p:cNvSpPr/>
            <p:nvPr/>
          </p:nvSpPr>
          <p:spPr>
            <a:xfrm>
              <a:off x="-416560" y="5250955"/>
              <a:ext cx="482402" cy="311097"/>
            </a:xfrm>
            <a:prstGeom prst="wedgeRoundRectCallout">
              <a:avLst>
                <a:gd name="adj1" fmla="val -35576"/>
                <a:gd name="adj2" fmla="val 82095"/>
                <a:gd name="adj3" fmla="val 16667"/>
              </a:avLst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HGMaruGothicMPRO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9C3B5A3D-8DBA-3B26-1333-F848A99DDACD}"/>
                </a:ext>
              </a:extLst>
            </p:cNvPr>
            <p:cNvSpPr txBox="1"/>
            <p:nvPr/>
          </p:nvSpPr>
          <p:spPr>
            <a:xfrm>
              <a:off x="-553873" y="5265615"/>
              <a:ext cx="7570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b="1" dirty="0">
                  <a:solidFill>
                    <a:schemeClr val="bg1"/>
                  </a:solidFill>
                </a:rPr>
                <a:t>重要</a:t>
              </a:r>
              <a:r>
                <a:rPr kumimoji="1" lang="en-US" altLang="ja-JP" sz="1100" b="1" dirty="0">
                  <a:solidFill>
                    <a:schemeClr val="bg1"/>
                  </a:solidFill>
                </a:rPr>
                <a:t>‼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0884177"/>
      </p:ext>
    </p:extLst>
  </p:cSld>
  <p:clrMapOvr>
    <a:masterClrMapping/>
  </p:clrMapOvr>
</p:sld>
</file>

<file path=ppt/theme/theme1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50"/>
        </a:solidFill>
        <a:ln w="12700" cap="flat" cmpd="sng" algn="ctr">
          <a:noFill/>
          <a:prstDash val="solid"/>
          <a:miter lim="800000"/>
        </a:ln>
        <a:effectLst/>
      </a:spPr>
      <a:bodyPr rtlCol="0" anchor="ctr"/>
      <a:lstStyle>
        <a:defPPr marL="0" marR="0" indent="0" algn="ctr" defTabSz="914400" eaLnBrk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1" i="0" u="none" strike="noStrike" kern="0" cap="none" spc="0" normalizeH="0" baseline="0" noProof="0" dirty="0" smtClean="0">
            <a:ln>
              <a:noFill/>
            </a:ln>
            <a:solidFill>
              <a:prstClr val="white"/>
            </a:solidFill>
            <a:effectLst/>
            <a:uLnTx/>
            <a:uFillTx/>
            <a:latin typeface="Meiryo UI" panose="020B0604030504040204" pitchFamily="50" charset="-128"/>
            <a:ea typeface="Meiryo UI" panose="020B0604030504040204" pitchFamily="50" charset="-128"/>
            <a:cs typeface="HGMaruGothicMPRO" charset="-128"/>
          </a:defRPr>
        </a:defPPr>
      </a:lst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5154908F-1419-4CAC-B4AE-9298353669D5}" vid="{E00009AC-6EF1-4080-B073-2679ADBAC50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986416E9E70B419099A14DB1EA676A" ma:contentTypeVersion="14" ma:contentTypeDescription="Create a new document." ma:contentTypeScope="" ma:versionID="3d79ce6d57f9ea40a31136243871d743">
  <xsd:schema xmlns:xsd="http://www.w3.org/2001/XMLSchema" xmlns:xs="http://www.w3.org/2001/XMLSchema" xmlns:p="http://schemas.microsoft.com/office/2006/metadata/properties" xmlns:ns2="5a0e1212-c652-4861-a174-02ca792d0a9b" xmlns:ns3="9caa75a5-c02c-4558-b397-5b36955aa81f" targetNamespace="http://schemas.microsoft.com/office/2006/metadata/properties" ma:root="true" ma:fieldsID="2b1b7bf0dedb9ea310cd3a98d66cc24f" ns2:_="" ns3:_="">
    <xsd:import namespace="5a0e1212-c652-4861-a174-02ca792d0a9b"/>
    <xsd:import namespace="9caa75a5-c02c-4558-b397-5b36955aa81f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1212-c652-4861-a174-02ca792d0a9b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236721d7-d37a-4cd1-a8b5-5aa807d4d5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a75a5-c02c-4558-b397-5b36955aa81f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e6ab2cf6-c8fb-40e0-9b97-e178e133383c}" ma:internalName="TaxCatchAll" ma:showField="CatchAllData" ma:web="9caa75a5-c02c-4558-b397-5b36955aa8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aa75a5-c02c-4558-b397-5b36955aa81f" xsi:nil="true"/>
    <lcf76f155ced4ddcb4097134ff3c332f xmlns="5a0e1212-c652-4861-a174-02ca792d0a9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EA16A1-3BF4-4B0D-880C-E54D0E1F15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1212-c652-4861-a174-02ca792d0a9b"/>
    <ds:schemaRef ds:uri="9caa75a5-c02c-4558-b397-5b36955aa8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D8B1E0-63EE-4D14-BEDD-24D4D31CDF04}">
  <ds:schemaRefs>
    <ds:schemaRef ds:uri="http://schemas.microsoft.com/office/2006/metadata/properties"/>
    <ds:schemaRef ds:uri="http://schemas.microsoft.com/office/infopath/2007/PartnerControls"/>
    <ds:schemaRef ds:uri="9caa75a5-c02c-4558-b397-5b36955aa81f"/>
    <ds:schemaRef ds:uri="5a0e1212-c652-4861-a174-02ca792d0a9b"/>
  </ds:schemaRefs>
</ds:datastoreItem>
</file>

<file path=customXml/itemProps3.xml><?xml version="1.0" encoding="utf-8"?>
<ds:datastoreItem xmlns:ds="http://schemas.openxmlformats.org/officeDocument/2006/customXml" ds:itemID="{4A8B8B8D-9B4B-4EED-8EF9-50B7B90980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10924</TotalTime>
  <Words>172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游ゴシック</vt:lpstr>
      <vt:lpstr>Arial</vt:lpstr>
      <vt:lpstr>Calibri</vt:lpstr>
      <vt:lpstr>1_標準デザイン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加賀田茂史</dc:creator>
  <cp:lastModifiedBy>吉河 智彦</cp:lastModifiedBy>
  <cp:revision>668</cp:revision>
  <cp:lastPrinted>2020-10-07T08:55:43Z</cp:lastPrinted>
  <dcterms:created xsi:type="dcterms:W3CDTF">2020-05-10T05:40:16Z</dcterms:created>
  <dcterms:modified xsi:type="dcterms:W3CDTF">2024-05-27T03:05:45Z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0x01010067986416E9E70B419099A14DB1EA676A</vt:lpwstr>
  </property>
</Properties>
</file>